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8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mygraphic.deviantart.com/art/ThankYou-60779093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Woman Empowerment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Woman empowerment is the process of enabling women to have control over their lives and make impactful decisions. It involves fostering a sense of self-worth and confidence, and challenging societal norms to create equal opportunities for women in various spheres of life.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78024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755958"/>
            <a:ext cx="151126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anshu giri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Call to Action for Promoting Woman Empowerment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Educate and Advocate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initiatives to educate about women's rights and advocate for gender equality.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351782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Champion Equal Opportunities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 equal opportunities for women in the workplace and leadership positions.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87015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Amplify Women's Voices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Encourage the amplification of women's voices in decision-making and policy formation.</a:t>
            </a:r>
            <a:endParaRPr lang="en-US" sz="17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EA732-2BFD-6EDC-66EF-459C9FE0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9063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of Woman Empowerment in Society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5291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959298" y="33736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959298" y="3854053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leads to a more equal and just society, where everyone has the opportunity to thrive.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35291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373636"/>
            <a:ext cx="2936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Community Development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3854053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women are empowered, communities benefit from their unique perspectives and contributions to decision-making.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53716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959298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Economic Growth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959298" y="5872758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Empowering women in society contributes to economic growth and stability through increased workforce participation.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3716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Social Progress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037195" y="5872758"/>
            <a:ext cx="42448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empowerment is crucial for overall social progress and the advancement of human rights for all.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10057"/>
            <a:ext cx="649402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Faced by Women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65985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Gender-Based Discrimination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57639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often face discrimination in the workplace, receiving lower pay and fewer opportunities for career advancement.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5197912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Harassment and bias can create hostile work environments, making it challenging for women to thrive professionally.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47398" y="265985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Unequal Access to Education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847398" y="3576399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girls around the world are denied access to education, limiting their opportunities for personal and professional development.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847398" y="5553313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educational resources and cultural barriers perpetuate this inequality.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346406" y="265985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Healthcare Disparities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346406" y="3229213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often face inadequate access to healthcare services, especially in rural and underserved areas.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346406" y="485072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There are also issues related to reproductive health and maternal mortality rates.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3159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Achievements and success stories of empowered women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64681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3513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Malala Yousafzai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831800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17, the youngest Nobel Prize laureate, advocate for girls' education.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164681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53513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Kamala Harris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831800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First female Vice President of the United States, breaking barriers.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164681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53515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Serena Williams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831919"/>
            <a:ext cx="308907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Tennis champion, demonstrating resilience and strength in sports.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673554"/>
            <a:ext cx="94860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Role of Education in Empowering Women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70118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Education plays a pivotal role in empowering women by providing them with knowledge and skills to confidently participate in economic, social, and political spheres.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to quality education equips women with the tools to challenge traditional gender norms, pursue leadership roles, and contribute meaningfully to their communities.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662261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Furthermore, education fosters critical thinking and decision-making abilities, enabling women to advocate for their rights and strive for gender equality.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8995" y="1040844"/>
            <a:ext cx="7618809" cy="12708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04"/>
              </a:lnSpc>
              <a:buNone/>
            </a:pPr>
            <a:r>
              <a:rPr lang="en-US" sz="4003" b="1" kern="0" spc="-8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Economic Empowerment and Financial Independence for Women</a:t>
            </a:r>
            <a:endParaRPr lang="en-US" sz="4003" dirty="0"/>
          </a:p>
        </p:txBody>
      </p:sp>
      <p:sp>
        <p:nvSpPr>
          <p:cNvPr id="6" name="Shape 2"/>
          <p:cNvSpPr/>
          <p:nvPr/>
        </p:nvSpPr>
        <p:spPr>
          <a:xfrm>
            <a:off x="6533793" y="2616756"/>
            <a:ext cx="40600" cy="4572000"/>
          </a:xfrm>
          <a:prstGeom prst="roundRect">
            <a:avLst>
              <a:gd name="adj" fmla="val 225409"/>
            </a:avLst>
          </a:prstGeom>
          <a:solidFill>
            <a:srgbClr val="D1B6E1"/>
          </a:solidFill>
          <a:ln/>
        </p:spPr>
      </p:sp>
      <p:sp>
        <p:nvSpPr>
          <p:cNvPr id="7" name="Shape 3"/>
          <p:cNvSpPr/>
          <p:nvPr/>
        </p:nvSpPr>
        <p:spPr>
          <a:xfrm>
            <a:off x="6782812" y="2984004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D1B6E1"/>
          </a:solidFill>
          <a:ln/>
        </p:spPr>
      </p:sp>
      <p:sp>
        <p:nvSpPr>
          <p:cNvPr id="8" name="Shape 4"/>
          <p:cNvSpPr/>
          <p:nvPr/>
        </p:nvSpPr>
        <p:spPr>
          <a:xfrm>
            <a:off x="6325255" y="2775585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70273" y="2813685"/>
            <a:ext cx="167402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2"/>
              </a:lnSpc>
              <a:buNone/>
            </a:pPr>
            <a:r>
              <a:rPr lang="en-US" sz="2402" b="1" kern="0" spc="-4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02" dirty="0"/>
          </a:p>
        </p:txBody>
      </p:sp>
      <p:sp>
        <p:nvSpPr>
          <p:cNvPr id="10" name="Text 6"/>
          <p:cNvSpPr/>
          <p:nvPr/>
        </p:nvSpPr>
        <p:spPr>
          <a:xfrm>
            <a:off x="7672507" y="2820114"/>
            <a:ext cx="3005733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Equal Pay and Opportunities</a:t>
            </a:r>
            <a:endParaRPr lang="en-US" sz="2002" dirty="0"/>
          </a:p>
        </p:txBody>
      </p:sp>
      <p:sp>
        <p:nvSpPr>
          <p:cNvPr id="11" name="Text 7"/>
          <p:cNvSpPr/>
          <p:nvPr/>
        </p:nvSpPr>
        <p:spPr>
          <a:xfrm>
            <a:off x="7672507" y="3259693"/>
            <a:ext cx="6195298" cy="32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Advocating for fair wages and access to career advancement opportunities.</a:t>
            </a:r>
            <a:endParaRPr lang="en-US" sz="1601" dirty="0"/>
          </a:p>
        </p:txBody>
      </p:sp>
      <p:sp>
        <p:nvSpPr>
          <p:cNvPr id="12" name="Shape 8"/>
          <p:cNvSpPr/>
          <p:nvPr/>
        </p:nvSpPr>
        <p:spPr>
          <a:xfrm>
            <a:off x="6782812" y="4358938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D1B6E1"/>
          </a:solidFill>
          <a:ln/>
        </p:spPr>
      </p:sp>
      <p:sp>
        <p:nvSpPr>
          <p:cNvPr id="13" name="Shape 9"/>
          <p:cNvSpPr/>
          <p:nvPr/>
        </p:nvSpPr>
        <p:spPr>
          <a:xfrm>
            <a:off x="6325255" y="4150519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70273" y="4188619"/>
            <a:ext cx="167402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2"/>
              </a:lnSpc>
              <a:buNone/>
            </a:pPr>
            <a:r>
              <a:rPr lang="en-US" sz="2402" b="1" kern="0" spc="-4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02" dirty="0"/>
          </a:p>
        </p:txBody>
      </p:sp>
      <p:sp>
        <p:nvSpPr>
          <p:cNvPr id="15" name="Text 11"/>
          <p:cNvSpPr/>
          <p:nvPr/>
        </p:nvSpPr>
        <p:spPr>
          <a:xfrm>
            <a:off x="7672507" y="4195048"/>
            <a:ext cx="3925133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Entrepreneurship and Business Skills</a:t>
            </a:r>
            <a:endParaRPr lang="en-US" sz="2002" dirty="0"/>
          </a:p>
        </p:txBody>
      </p:sp>
      <p:sp>
        <p:nvSpPr>
          <p:cNvPr id="16" name="Text 12"/>
          <p:cNvSpPr/>
          <p:nvPr/>
        </p:nvSpPr>
        <p:spPr>
          <a:xfrm>
            <a:off x="7672507" y="4634627"/>
            <a:ext cx="6195298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support for women to develop entrepreneurial skills and start their own businesses.</a:t>
            </a:r>
            <a:endParaRPr lang="en-US" sz="1601" dirty="0"/>
          </a:p>
        </p:txBody>
      </p:sp>
      <p:sp>
        <p:nvSpPr>
          <p:cNvPr id="17" name="Shape 13"/>
          <p:cNvSpPr/>
          <p:nvPr/>
        </p:nvSpPr>
        <p:spPr>
          <a:xfrm>
            <a:off x="6782812" y="6059150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D1B6E1"/>
          </a:solidFill>
          <a:ln/>
        </p:spPr>
      </p:sp>
      <p:sp>
        <p:nvSpPr>
          <p:cNvPr id="18" name="Shape 14"/>
          <p:cNvSpPr/>
          <p:nvPr/>
        </p:nvSpPr>
        <p:spPr>
          <a:xfrm>
            <a:off x="6325255" y="5850731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70273" y="5888831"/>
            <a:ext cx="167402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2"/>
              </a:lnSpc>
              <a:buNone/>
            </a:pPr>
            <a:r>
              <a:rPr lang="en-US" sz="2402" b="1" kern="0" spc="-48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02" dirty="0"/>
          </a:p>
        </p:txBody>
      </p:sp>
      <p:sp>
        <p:nvSpPr>
          <p:cNvPr id="20" name="Text 16"/>
          <p:cNvSpPr/>
          <p:nvPr/>
        </p:nvSpPr>
        <p:spPr>
          <a:xfrm>
            <a:off x="7672507" y="5895261"/>
            <a:ext cx="31412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Access to Financial Resources</a:t>
            </a:r>
            <a:endParaRPr lang="en-US" sz="2002" dirty="0"/>
          </a:p>
        </p:txBody>
      </p:sp>
      <p:sp>
        <p:nvSpPr>
          <p:cNvPr id="21" name="Text 17"/>
          <p:cNvSpPr/>
          <p:nvPr/>
        </p:nvSpPr>
        <p:spPr>
          <a:xfrm>
            <a:off x="7672507" y="6334839"/>
            <a:ext cx="6195298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women have equal access to financial services and resources for investment.</a:t>
            </a:r>
            <a:endParaRPr lang="en-US" sz="160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2253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Breaking stereotypes and promoting gender equality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68" y="3055620"/>
            <a:ext cx="1639014" cy="12801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5356" y="3632121"/>
            <a:ext cx="15251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873353" y="3277791"/>
            <a:ext cx="33351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 Equality in Education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873353" y="3758208"/>
            <a:ext cx="368962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Equal access to educational opportunities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06666" y="4337834"/>
            <a:ext cx="6519743" cy="22205"/>
          </a:xfrm>
          <a:prstGeom prst="roundRect">
            <a:avLst>
              <a:gd name="adj" fmla="val 450302"/>
            </a:avLst>
          </a:prstGeom>
          <a:solidFill>
            <a:srgbClr val="D1B6E1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661" y="4391263"/>
            <a:ext cx="3278029" cy="12801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55356" y="4809173"/>
            <a:ext cx="15251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692860" y="46134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Workplace Equality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692860" y="5093851"/>
            <a:ext cx="44167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Equal pay and respect for women in the workforce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526173" y="5673477"/>
            <a:ext cx="5700236" cy="22205"/>
          </a:xfrm>
          <a:prstGeom prst="roundRect">
            <a:avLst>
              <a:gd name="adj" fmla="val 450302"/>
            </a:avLst>
          </a:prstGeom>
          <a:solidFill>
            <a:srgbClr val="D1B6E1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154" y="5726906"/>
            <a:ext cx="4917043" cy="12801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55356" y="6144816"/>
            <a:ext cx="15251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7512367" y="5949077"/>
            <a:ext cx="31119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Challenging Gender Norms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7512367" y="6429494"/>
            <a:ext cx="444746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Breaking traditional gender roles and expectations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38876"/>
            <a:ext cx="93928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Empowering Women in Leadership Roles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57759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Mentorship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724519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Mentoring programs for aspiring women leaders provide guidance and support.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57759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Networking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724519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 strong professional networks opens doors for women in leadership positions.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57759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Skills Development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724519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and development programs enhance women's leadership skills and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5861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Support systems and organizations working for woman empowerment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091696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78179" y="3321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Fund for Women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8179" y="3801904"/>
            <a:ext cx="43961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organization advocates for gender equality and supports women's rights movements worldwide.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091696"/>
            <a:ext cx="4855726" cy="2006203"/>
          </a:xfrm>
          <a:prstGeom prst="roundRect">
            <a:avLst>
              <a:gd name="adj" fmla="val 4984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321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Vital Voices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801904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identify, invest in, and bring visibility to extraordinary women around the world.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5320070"/>
            <a:ext cx="4855726" cy="1650802"/>
          </a:xfrm>
          <a:prstGeom prst="roundRect">
            <a:avLst>
              <a:gd name="adj" fmla="val 605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578179" y="55498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CARE International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578179" y="6030278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CARE aims to fight global poverty and provide support and empowerment to women and girls.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320070"/>
            <a:ext cx="4855726" cy="1650802"/>
          </a:xfrm>
          <a:prstGeom prst="roundRect">
            <a:avLst>
              <a:gd name="adj" fmla="val 6057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5498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 Women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6030278"/>
            <a:ext cx="43961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United Nations entity dedicated to gender equality and the empowerment of women.</a:t>
            </a:r>
            <a:endParaRPr lang="en-US" sz="1750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655</Words>
  <Application>Microsoft Office PowerPoint</Application>
  <PresentationFormat>Custom</PresentationFormat>
  <Paragraphs>86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 Dell</cp:lastModifiedBy>
  <cp:revision>2</cp:revision>
  <dcterms:created xsi:type="dcterms:W3CDTF">2024-03-01T09:42:29Z</dcterms:created>
  <dcterms:modified xsi:type="dcterms:W3CDTF">2024-03-01T10:11:04Z</dcterms:modified>
</cp:coreProperties>
</file>